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86" r:id="rId4"/>
    <p:sldId id="287" r:id="rId5"/>
    <p:sldId id="288" r:id="rId6"/>
    <p:sldId id="289" r:id="rId7"/>
    <p:sldId id="290" r:id="rId8"/>
    <p:sldId id="275" r:id="rId9"/>
    <p:sldId id="279" r:id="rId10"/>
    <p:sldId id="28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80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13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9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7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34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30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33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7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33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995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6710-A416-4F18-87E6-37AE15BDB024}" type="datetimeFigureOut">
              <a:rPr lang="ko-KR" altLang="en-US" smtClean="0"/>
              <a:t>2018-05-03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4B935-B237-49BD-8338-56B96DF3F86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25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17.jpeg"/><Relationship Id="rId4" Type="http://schemas.openxmlformats.org/officeDocument/2006/relationships/image" Target="../media/image3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image" Target="../media/image17.jpeg"/><Relationship Id="rId4" Type="http://schemas.openxmlformats.org/officeDocument/2006/relationships/image" Target="../media/image3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4.jpeg"/><Relationship Id="rId5" Type="http://schemas.microsoft.com/office/2007/relationships/hdphoto" Target="../media/hdphoto1.wdp"/><Relationship Id="rId10" Type="http://schemas.openxmlformats.org/officeDocument/2006/relationships/image" Target="../media/image23.jpeg"/><Relationship Id="rId4" Type="http://schemas.openxmlformats.org/officeDocument/2006/relationships/image" Target="../media/image3.pn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6</a:t>
            </a:r>
            <a:br>
              <a:rPr lang="en-US" altLang="ko-KR" dirty="0" smtClean="0"/>
            </a:br>
            <a:r>
              <a:rPr lang="ko-KR" altLang="en-US" smtClean="0"/>
              <a:t>스테인드글라스 작물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컬렉션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286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완성된 컬렉션 크게 보기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10088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아래와 같이 유저는 자신이 완성한 컬렉션에 한해 아래와 같이 클릭해서 크게 해당 컬렉션을 볼 수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단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오직 </a:t>
            </a:r>
            <a:r>
              <a:rPr lang="en-US" altLang="ko-KR" sz="1000" dirty="0" smtClean="0"/>
              <a:t>3</a:t>
            </a:r>
            <a:r>
              <a:rPr lang="ko-KR" altLang="en-US" sz="1000" smtClean="0"/>
              <a:t>단계 작물을 획득하여 해당 달에 해당 컬렉션을 완성한 경우에만 아래와 같이 할 수 있고 그 외의 경우에는 컬렉션을 완성해야만 볼 수 있다는 메시지 창이 뜬다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90183" y="1063050"/>
            <a:ext cx="11385518" cy="5681498"/>
            <a:chOff x="490183" y="891600"/>
            <a:chExt cx="11385518" cy="5681498"/>
          </a:xfrm>
        </p:grpSpPr>
        <p:grpSp>
          <p:nvGrpSpPr>
            <p:cNvPr id="2" name="그룹 1"/>
            <p:cNvGrpSpPr/>
            <p:nvPr/>
          </p:nvGrpSpPr>
          <p:grpSpPr>
            <a:xfrm>
              <a:off x="490183" y="1718199"/>
              <a:ext cx="4866929" cy="4038283"/>
              <a:chOff x="3668477" y="1820978"/>
              <a:chExt cx="4022255" cy="3337424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3668477" y="1820978"/>
                <a:ext cx="4022255" cy="3337424"/>
                <a:chOff x="376770" y="3886200"/>
                <a:chExt cx="3488658" cy="2878334"/>
              </a:xfrm>
            </p:grpSpPr>
            <p:grpSp>
              <p:nvGrpSpPr>
                <p:cNvPr id="31" name="그룹 30"/>
                <p:cNvGrpSpPr/>
                <p:nvPr/>
              </p:nvGrpSpPr>
              <p:grpSpPr>
                <a:xfrm>
                  <a:off x="376770" y="3886200"/>
                  <a:ext cx="3488658" cy="2878334"/>
                  <a:chOff x="5009206" y="-12700"/>
                  <a:chExt cx="7334250" cy="6051158"/>
                </a:xfrm>
              </p:grpSpPr>
              <p:sp>
                <p:nvSpPr>
                  <p:cNvPr id="33" name="직사각형 32"/>
                  <p:cNvSpPr/>
                  <p:nvPr/>
                </p:nvSpPr>
                <p:spPr>
                  <a:xfrm>
                    <a:off x="5009206" y="0"/>
                    <a:ext cx="7296150" cy="591709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34" name="그림 3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49955"/>
                  <a:stretch/>
                </p:blipFill>
                <p:spPr>
                  <a:xfrm>
                    <a:off x="5405097" y="4676447"/>
                    <a:ext cx="6584251" cy="1241753"/>
                  </a:xfrm>
                  <a:prstGeom prst="rect">
                    <a:avLst/>
                  </a:prstGeom>
                </p:spPr>
              </p:pic>
              <p:pic>
                <p:nvPicPr>
                  <p:cNvPr id="37" name="그림 3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047265" y="490617"/>
                    <a:ext cx="1237595" cy="5547841"/>
                  </a:xfrm>
                  <a:prstGeom prst="rect">
                    <a:avLst/>
                  </a:prstGeom>
                  <a:scene3d>
                    <a:camera prst="perspectiveContrastingRightFacing" fov="4800000">
                      <a:rot lat="1080000" lon="17760000" rev="0"/>
                    </a:camera>
                    <a:lightRig rig="threePt" dir="t"/>
                  </a:scene3d>
                </p:spPr>
              </p:pic>
              <p:pic>
                <p:nvPicPr>
                  <p:cNvPr id="38" name="그림 37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105861" y="462041"/>
                    <a:ext cx="1237595" cy="5547841"/>
                  </a:xfrm>
                  <a:prstGeom prst="rect">
                    <a:avLst/>
                  </a:prstGeom>
                  <a:scene3d>
                    <a:camera prst="perspectiveContrastingLeftFacing" fov="4800000">
                      <a:rot lat="1080000" lon="3840000" rev="0"/>
                    </a:camera>
                    <a:lightRig rig="threePt" dir="t"/>
                  </a:scene3d>
                </p:spPr>
              </p:pic>
              <p:pic>
                <p:nvPicPr>
                  <p:cNvPr id="39" name="그림 3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769318" y="211849"/>
                    <a:ext cx="1125086" cy="5043492"/>
                  </a:xfrm>
                  <a:prstGeom prst="rect">
                    <a:avLst/>
                  </a:prstGeom>
                  <a:scene3d>
                    <a:camera prst="perspectiveContrastingLeftFacing" fov="4500000">
                      <a:rot lat="1080000" lon="1560000" rev="0"/>
                    </a:camera>
                    <a:lightRig rig="threePt" dir="t"/>
                  </a:scene3d>
                </p:spPr>
              </p:pic>
              <p:pic>
                <p:nvPicPr>
                  <p:cNvPr id="40" name="그림 39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531325" y="221374"/>
                    <a:ext cx="1125086" cy="5043492"/>
                  </a:xfrm>
                  <a:prstGeom prst="rect">
                    <a:avLst/>
                  </a:prstGeom>
                  <a:scene3d>
                    <a:camera prst="perspectiveContrastingRightFacing" fov="4500000">
                      <a:rot lat="1080000" lon="20040000" rev="0"/>
                    </a:camera>
                    <a:lightRig rig="threePt" dir="t"/>
                  </a:scene3d>
                  <a:sp3d/>
                </p:spPr>
              </p:pic>
              <p:sp>
                <p:nvSpPr>
                  <p:cNvPr id="41" name="양쪽 모서리가 둥근 사각형 40"/>
                  <p:cNvSpPr/>
                  <p:nvPr/>
                </p:nvSpPr>
                <p:spPr>
                  <a:xfrm>
                    <a:off x="7912699" y="453151"/>
                    <a:ext cx="1472650" cy="299963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42" name="그룹 41"/>
                  <p:cNvGrpSpPr/>
                  <p:nvPr/>
                </p:nvGrpSpPr>
                <p:grpSpPr>
                  <a:xfrm>
                    <a:off x="7882444" y="-12700"/>
                    <a:ext cx="1408305" cy="1789068"/>
                    <a:chOff x="7723694" y="-12700"/>
                    <a:chExt cx="1408305" cy="1789068"/>
                  </a:xfrm>
                </p:grpSpPr>
                <p:cxnSp>
                  <p:nvCxnSpPr>
                    <p:cNvPr id="46" name="직선 연결선 45"/>
                    <p:cNvCxnSpPr/>
                    <p:nvPr/>
                  </p:nvCxnSpPr>
                  <p:spPr>
                    <a:xfrm flipH="1">
                      <a:off x="8490274" y="0"/>
                      <a:ext cx="1" cy="138430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48" name="Picture 6" descr="성당 샹들리에에 대한 이미지 검색결과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0" b="83709" l="3324" r="56794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452" r="43078" b="7961"/>
                    <a:stretch/>
                  </p:blipFill>
                  <p:spPr bwMode="auto">
                    <a:xfrm>
                      <a:off x="7723694" y="-12700"/>
                      <a:ext cx="1408305" cy="1789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43" name="그림 42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48359" y="3165168"/>
                    <a:ext cx="2643568" cy="1761335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" descr="treasurebox angel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40380" y="1608474"/>
                    <a:ext cx="1200150" cy="1905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507" y="3930566"/>
                  <a:ext cx="2633700" cy="2798307"/>
                </a:xfrm>
                <a:prstGeom prst="rect">
                  <a:avLst/>
                </a:prstGeom>
              </p:spPr>
            </p:pic>
          </p:grpSp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b="31088"/>
              <a:stretch/>
            </p:blipFill>
            <p:spPr>
              <a:xfrm>
                <a:off x="3679023" y="2077911"/>
                <a:ext cx="678723" cy="2108604"/>
              </a:xfrm>
              <a:prstGeom prst="rect">
                <a:avLst/>
              </a:prstGeom>
              <a:scene3d>
                <a:camera prst="perspectiveContrastingRightFacing" fov="4800000">
                  <a:rot lat="1080000" lon="17760000" rev="0"/>
                </a:camera>
                <a:lightRig rig="threePt" dir="t"/>
              </a:scene3d>
            </p:spPr>
          </p:pic>
          <p:pic>
            <p:nvPicPr>
              <p:cNvPr id="55" name="Picture 4" descr="스테인드 글라스 디즈니에 대한 이미지 검색결과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6401" y="4075450"/>
                <a:ext cx="716204" cy="948397"/>
              </a:xfrm>
              <a:prstGeom prst="rect">
                <a:avLst/>
              </a:prstGeom>
              <a:noFill/>
              <a:scene3d>
                <a:camera prst="perspectiveContrastingRightFacing" fov="4800000">
                  <a:rot lat="1080000" lon="17760000" rev="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그룹 55"/>
            <p:cNvGrpSpPr/>
            <p:nvPr/>
          </p:nvGrpSpPr>
          <p:grpSpPr>
            <a:xfrm>
              <a:off x="6437691" y="1718199"/>
              <a:ext cx="4866929" cy="4038283"/>
              <a:chOff x="3668477" y="1820978"/>
              <a:chExt cx="4022255" cy="3337424"/>
            </a:xfrm>
          </p:grpSpPr>
          <p:grpSp>
            <p:nvGrpSpPr>
              <p:cNvPr id="57" name="그룹 56"/>
              <p:cNvGrpSpPr/>
              <p:nvPr/>
            </p:nvGrpSpPr>
            <p:grpSpPr>
              <a:xfrm>
                <a:off x="3668477" y="1820978"/>
                <a:ext cx="4022255" cy="3337424"/>
                <a:chOff x="376770" y="3886200"/>
                <a:chExt cx="3488658" cy="2878334"/>
              </a:xfrm>
            </p:grpSpPr>
            <p:grpSp>
              <p:nvGrpSpPr>
                <p:cNvPr id="60" name="그룹 59"/>
                <p:cNvGrpSpPr/>
                <p:nvPr/>
              </p:nvGrpSpPr>
              <p:grpSpPr>
                <a:xfrm>
                  <a:off x="376770" y="3886200"/>
                  <a:ext cx="3488658" cy="2878334"/>
                  <a:chOff x="5009206" y="-12700"/>
                  <a:chExt cx="7334250" cy="6051158"/>
                </a:xfrm>
              </p:grpSpPr>
              <p:sp>
                <p:nvSpPr>
                  <p:cNvPr id="62" name="직사각형 61"/>
                  <p:cNvSpPr/>
                  <p:nvPr/>
                </p:nvSpPr>
                <p:spPr>
                  <a:xfrm>
                    <a:off x="5009206" y="0"/>
                    <a:ext cx="7296150" cy="591709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63" name="그림 62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49955"/>
                  <a:stretch/>
                </p:blipFill>
                <p:spPr>
                  <a:xfrm>
                    <a:off x="5405097" y="4676447"/>
                    <a:ext cx="6584251" cy="1241753"/>
                  </a:xfrm>
                  <a:prstGeom prst="rect">
                    <a:avLst/>
                  </a:prstGeom>
                </p:spPr>
              </p:pic>
              <p:pic>
                <p:nvPicPr>
                  <p:cNvPr id="64" name="그림 6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047265" y="490617"/>
                    <a:ext cx="1237595" cy="5547841"/>
                  </a:xfrm>
                  <a:prstGeom prst="rect">
                    <a:avLst/>
                  </a:prstGeom>
                  <a:scene3d>
                    <a:camera prst="perspectiveContrastingRightFacing" fov="4800000">
                      <a:rot lat="1080000" lon="17760000" rev="0"/>
                    </a:camera>
                    <a:lightRig rig="threePt" dir="t"/>
                  </a:scene3d>
                </p:spPr>
              </p:pic>
              <p:pic>
                <p:nvPicPr>
                  <p:cNvPr id="65" name="그림 6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105861" y="462041"/>
                    <a:ext cx="1237595" cy="5547841"/>
                  </a:xfrm>
                  <a:prstGeom prst="rect">
                    <a:avLst/>
                  </a:prstGeom>
                  <a:scene3d>
                    <a:camera prst="perspectiveContrastingLeftFacing" fov="4800000">
                      <a:rot lat="1080000" lon="3840000" rev="0"/>
                    </a:camera>
                    <a:lightRig rig="threePt" dir="t"/>
                  </a:scene3d>
                </p:spPr>
              </p:pic>
              <p:pic>
                <p:nvPicPr>
                  <p:cNvPr id="66" name="그림 6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769318" y="211849"/>
                    <a:ext cx="1125086" cy="5043492"/>
                  </a:xfrm>
                  <a:prstGeom prst="rect">
                    <a:avLst/>
                  </a:prstGeom>
                  <a:scene3d>
                    <a:camera prst="perspectiveContrastingLeftFacing" fov="4500000">
                      <a:rot lat="1080000" lon="1560000" rev="0"/>
                    </a:camera>
                    <a:lightRig rig="threePt" dir="t"/>
                  </a:scene3d>
                </p:spPr>
              </p:pic>
              <p:pic>
                <p:nvPicPr>
                  <p:cNvPr id="67" name="그림 6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531325" y="221374"/>
                    <a:ext cx="1125086" cy="5043492"/>
                  </a:xfrm>
                  <a:prstGeom prst="rect">
                    <a:avLst/>
                  </a:prstGeom>
                  <a:scene3d>
                    <a:camera prst="perspectiveContrastingRightFacing" fov="4500000">
                      <a:rot lat="1080000" lon="20040000" rev="0"/>
                    </a:camera>
                    <a:lightRig rig="threePt" dir="t"/>
                  </a:scene3d>
                  <a:sp3d/>
                </p:spPr>
              </p:pic>
              <p:sp>
                <p:nvSpPr>
                  <p:cNvPr id="68" name="양쪽 모서리가 둥근 사각형 67"/>
                  <p:cNvSpPr/>
                  <p:nvPr/>
                </p:nvSpPr>
                <p:spPr>
                  <a:xfrm>
                    <a:off x="7912699" y="453151"/>
                    <a:ext cx="1472650" cy="299963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grpSp>
                <p:nvGrpSpPr>
                  <p:cNvPr id="69" name="그룹 68"/>
                  <p:cNvGrpSpPr/>
                  <p:nvPr/>
                </p:nvGrpSpPr>
                <p:grpSpPr>
                  <a:xfrm>
                    <a:off x="7882444" y="-12700"/>
                    <a:ext cx="1408305" cy="1789068"/>
                    <a:chOff x="7723694" y="-12700"/>
                    <a:chExt cx="1408305" cy="1789068"/>
                  </a:xfrm>
                </p:grpSpPr>
                <p:cxnSp>
                  <p:nvCxnSpPr>
                    <p:cNvPr id="72" name="직선 연결선 71"/>
                    <p:cNvCxnSpPr/>
                    <p:nvPr/>
                  </p:nvCxnSpPr>
                  <p:spPr>
                    <a:xfrm flipH="1">
                      <a:off x="8490274" y="0"/>
                      <a:ext cx="1" cy="138430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73" name="Picture 6" descr="성당 샹들리에에 대한 이미지 검색결과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0" b="83709" l="3324" r="56794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452" r="43078" b="7961"/>
                    <a:stretch/>
                  </p:blipFill>
                  <p:spPr bwMode="auto">
                    <a:xfrm>
                      <a:off x="7723694" y="-12700"/>
                      <a:ext cx="1408305" cy="178906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70" name="그림 6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348359" y="3165168"/>
                    <a:ext cx="2643568" cy="1761335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4" descr="treasurebox angel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40380" y="1608474"/>
                    <a:ext cx="1200150" cy="1905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1" name="그림 6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507" y="3930566"/>
                  <a:ext cx="2633700" cy="2798307"/>
                </a:xfrm>
                <a:prstGeom prst="rect">
                  <a:avLst/>
                </a:prstGeom>
              </p:spPr>
            </p:pic>
          </p:grpSp>
          <p:pic>
            <p:nvPicPr>
              <p:cNvPr id="58" name="그림 57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rcRect b="31088"/>
              <a:stretch/>
            </p:blipFill>
            <p:spPr>
              <a:xfrm>
                <a:off x="3679023" y="2077911"/>
                <a:ext cx="678723" cy="2108604"/>
              </a:xfrm>
              <a:prstGeom prst="rect">
                <a:avLst/>
              </a:prstGeom>
              <a:scene3d>
                <a:camera prst="perspectiveContrastingRightFacing" fov="4800000">
                  <a:rot lat="1080000" lon="17760000" rev="0"/>
                </a:camera>
                <a:lightRig rig="threePt" dir="t"/>
              </a:scene3d>
            </p:spPr>
          </p:pic>
          <p:pic>
            <p:nvPicPr>
              <p:cNvPr id="59" name="Picture 4" descr="스테인드 글라스 디즈니에 대한 이미지 검색결과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6401" y="4075450"/>
                <a:ext cx="716204" cy="948397"/>
              </a:xfrm>
              <a:prstGeom prst="rect">
                <a:avLst/>
              </a:prstGeom>
              <a:noFill/>
              <a:scene3d>
                <a:camera prst="perspectiveContrastingRightFacing" fov="4800000">
                  <a:rot lat="1080000" lon="17760000" rev="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7647128" y="1871931"/>
              <a:ext cx="2601869" cy="349066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4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277" y="2371456"/>
              <a:ext cx="2246066" cy="2941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직사각형 74"/>
            <p:cNvSpPr/>
            <p:nvPr/>
          </p:nvSpPr>
          <p:spPr>
            <a:xfrm>
              <a:off x="7646129" y="1871931"/>
              <a:ext cx="2601869" cy="437599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겨울 왕국</a:t>
              </a:r>
              <a:endParaRPr lang="ko-KR" altLang="en-US" dirty="0"/>
            </a:p>
          </p:txBody>
        </p:sp>
        <p:sp>
          <p:nvSpPr>
            <p:cNvPr id="76" name="위쪽 화살표 75"/>
            <p:cNvSpPr/>
            <p:nvPr/>
          </p:nvSpPr>
          <p:spPr>
            <a:xfrm rot="19800000">
              <a:off x="882243" y="4947948"/>
              <a:ext cx="421970" cy="6014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사각형 설명선 76"/>
            <p:cNvSpPr/>
            <p:nvPr/>
          </p:nvSpPr>
          <p:spPr>
            <a:xfrm>
              <a:off x="1476256" y="5045663"/>
              <a:ext cx="767871" cy="337539"/>
            </a:xfrm>
            <a:prstGeom prst="wedgeRectCallout">
              <a:avLst>
                <a:gd name="adj1" fmla="val -70451"/>
                <a:gd name="adj2" fmla="val 2863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클릭</a:t>
              </a:r>
              <a:endParaRPr lang="ko-KR" altLang="en-US" sz="1200" dirty="0"/>
            </a:p>
          </p:txBody>
        </p:sp>
        <p:sp>
          <p:nvSpPr>
            <p:cNvPr id="78" name="위쪽 화살표 77"/>
            <p:cNvSpPr/>
            <p:nvPr/>
          </p:nvSpPr>
          <p:spPr>
            <a:xfrm rot="19800000">
              <a:off x="10513817" y="3039158"/>
              <a:ext cx="421970" cy="6014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사각형 설명선 78"/>
            <p:cNvSpPr/>
            <p:nvPr/>
          </p:nvSpPr>
          <p:spPr>
            <a:xfrm>
              <a:off x="11107830" y="3136873"/>
              <a:ext cx="767871" cy="337539"/>
            </a:xfrm>
            <a:prstGeom prst="wedgeRectCallout">
              <a:avLst>
                <a:gd name="adj1" fmla="val -70451"/>
                <a:gd name="adj2" fmla="val 2863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클릭</a:t>
              </a:r>
              <a:endParaRPr lang="ko-KR" altLang="en-US" sz="1200" dirty="0"/>
            </a:p>
          </p:txBody>
        </p:sp>
        <p:sp>
          <p:nvSpPr>
            <p:cNvPr id="80" name="위로 구부러진 화살표 79"/>
            <p:cNvSpPr/>
            <p:nvPr/>
          </p:nvSpPr>
          <p:spPr>
            <a:xfrm>
              <a:off x="3643555" y="5841578"/>
              <a:ext cx="4287714" cy="73152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위로 구부러진 화살표 80"/>
            <p:cNvSpPr/>
            <p:nvPr/>
          </p:nvSpPr>
          <p:spPr>
            <a:xfrm rot="10800000">
              <a:off x="3592585" y="891600"/>
              <a:ext cx="4287714" cy="73152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8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04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성당 내부 구조물 </a:t>
            </a:r>
            <a:r>
              <a:rPr lang="ko-KR" altLang="en-US" sz="1400" dirty="0" err="1" smtClean="0"/>
              <a:t>컨셉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295773"/>
            <a:ext cx="7689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컬렉션 초반 아래와 같이 둥근 돔 형태의 성당 내부에 각각 </a:t>
            </a:r>
            <a:r>
              <a:rPr lang="en-US" altLang="ko-KR" sz="1000" dirty="0" smtClean="0"/>
              <a:t>3</a:t>
            </a:r>
            <a:r>
              <a:rPr lang="ko-KR" altLang="en-US" sz="1000" smtClean="0"/>
              <a:t>층으로 되어 있는 스테인드 </a:t>
            </a:r>
            <a:r>
              <a:rPr lang="ko-KR" altLang="en-US" sz="1000" dirty="0" smtClean="0"/>
              <a:t>글라스 </a:t>
            </a:r>
            <a:r>
              <a:rPr lang="ko-KR" altLang="en-US" sz="1000" smtClean="0"/>
              <a:t>창들이 비어 있는 상태로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이후 유저들이 각 달의 작물을 획득할 때마다 유저들이 모은 작물에 해당하는 창이 유저가 모은 </a:t>
            </a:r>
            <a:r>
              <a:rPr lang="ko-KR" altLang="en-US" sz="1000" dirty="0" err="1" smtClean="0"/>
              <a:t>스테인드</a:t>
            </a:r>
            <a:r>
              <a:rPr lang="ko-KR" altLang="en-US" sz="1000" dirty="0" smtClean="0"/>
              <a:t> 글라스 창으로 변한다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203348" y="1340068"/>
            <a:ext cx="4022255" cy="3342290"/>
            <a:chOff x="376770" y="3886200"/>
            <a:chExt cx="3488658" cy="2882531"/>
          </a:xfrm>
        </p:grpSpPr>
        <p:grpSp>
          <p:nvGrpSpPr>
            <p:cNvPr id="14" name="그룹 13"/>
            <p:cNvGrpSpPr/>
            <p:nvPr/>
          </p:nvGrpSpPr>
          <p:grpSpPr>
            <a:xfrm>
              <a:off x="376770" y="3886200"/>
              <a:ext cx="3488658" cy="2878334"/>
              <a:chOff x="5009206" y="-12700"/>
              <a:chExt cx="7334250" cy="6051158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009206" y="0"/>
                <a:ext cx="7296150" cy="591709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/>
              <a:srcRect b="49955"/>
              <a:stretch/>
            </p:blipFill>
            <p:spPr>
              <a:xfrm>
                <a:off x="5405097" y="4676447"/>
                <a:ext cx="6584251" cy="1241753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>
                <a:stCxn id="15" idx="0"/>
                <a:endCxn id="15" idx="2"/>
              </p:cNvCxnSpPr>
              <p:nvPr/>
            </p:nvCxnSpPr>
            <p:spPr>
              <a:xfrm>
                <a:off x="8657281" y="0"/>
                <a:ext cx="0" cy="59170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>
                <a:stCxn id="15" idx="3"/>
                <a:endCxn id="15" idx="1"/>
              </p:cNvCxnSpPr>
              <p:nvPr/>
            </p:nvCxnSpPr>
            <p:spPr>
              <a:xfrm flipH="1">
                <a:off x="5009206" y="2958546"/>
                <a:ext cx="72961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7265" y="490617"/>
                <a:ext cx="1237595" cy="5547841"/>
              </a:xfrm>
              <a:prstGeom prst="rect">
                <a:avLst/>
              </a:prstGeom>
              <a:scene3d>
                <a:camera prst="perspectiveContrastingRightFacing" fov="4800000">
                  <a:rot lat="1080000" lon="17760000" rev="0"/>
                </a:camera>
                <a:lightRig rig="threePt" dir="t"/>
              </a:scene3d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5861" y="462041"/>
                <a:ext cx="1237595" cy="5547841"/>
              </a:xfrm>
              <a:prstGeom prst="rect">
                <a:avLst/>
              </a:prstGeom>
              <a:scene3d>
                <a:camera prst="perspectiveContrastingLeftFacing" fov="4800000">
                  <a:rot lat="1080000" lon="3840000" rev="0"/>
                </a:camera>
                <a:lightRig rig="threePt" dir="t"/>
              </a:scene3d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9318" y="211849"/>
                <a:ext cx="1125086" cy="5043492"/>
              </a:xfrm>
              <a:prstGeom prst="rect">
                <a:avLst/>
              </a:prstGeom>
              <a:scene3d>
                <a:camera prst="perspectiveContrastingLeftFacing" fov="4500000">
                  <a:rot lat="1080000" lon="1560000" rev="0"/>
                </a:camera>
                <a:lightRig rig="threePt" dir="t"/>
              </a:scene3d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1325" y="221374"/>
                <a:ext cx="1125086" cy="5043492"/>
              </a:xfrm>
              <a:prstGeom prst="rect">
                <a:avLst/>
              </a:prstGeom>
              <a:scene3d>
                <a:camera prst="perspectiveContrastingRightFacing" fov="4500000">
                  <a:rot lat="1080000" lon="20040000" rev="0"/>
                </a:camera>
                <a:lightRig rig="threePt" dir="t"/>
              </a:scene3d>
              <a:sp3d/>
            </p:spPr>
          </p:pic>
          <p:sp>
            <p:nvSpPr>
              <p:cNvPr id="23" name="양쪽 모서리가 둥근 사각형 22"/>
              <p:cNvSpPr/>
              <p:nvPr/>
            </p:nvSpPr>
            <p:spPr>
              <a:xfrm>
                <a:off x="7912699" y="453151"/>
                <a:ext cx="1472650" cy="2999639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7882444" y="-12700"/>
                <a:ext cx="1408305" cy="1789068"/>
                <a:chOff x="7723694" y="-12700"/>
                <a:chExt cx="1408305" cy="1789068"/>
              </a:xfrm>
            </p:grpSpPr>
            <p:cxnSp>
              <p:nvCxnSpPr>
                <p:cNvPr id="27" name="직선 연결선 26"/>
                <p:cNvCxnSpPr/>
                <p:nvPr/>
              </p:nvCxnSpPr>
              <p:spPr>
                <a:xfrm flipH="1">
                  <a:off x="8490274" y="0"/>
                  <a:ext cx="1" cy="13843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28" name="Picture 6" descr="성당 샹들리에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3709" l="3324" r="5679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2" r="43078" b="7961"/>
                <a:stretch/>
              </p:blipFill>
              <p:spPr bwMode="auto">
                <a:xfrm>
                  <a:off x="7723694" y="-12700"/>
                  <a:ext cx="1408305" cy="17890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8359" y="3165168"/>
                <a:ext cx="2643568" cy="1761335"/>
              </a:xfrm>
              <a:prstGeom prst="rect">
                <a:avLst/>
              </a:prstGeom>
            </p:spPr>
          </p:pic>
          <p:pic>
            <p:nvPicPr>
              <p:cNvPr id="26" name="Picture 4" descr="treasurebox angel에 대한 이미지 검색결과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0380" y="1608474"/>
                <a:ext cx="120015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9591" y="4061872"/>
              <a:ext cx="304826" cy="270685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6507" y="3937362"/>
              <a:ext cx="2633700" cy="2798307"/>
            </a:xfrm>
            <a:prstGeom prst="rect">
              <a:avLst/>
            </a:prstGeom>
          </p:spPr>
        </p:pic>
      </p:grpSp>
      <p:sp>
        <p:nvSpPr>
          <p:cNvPr id="34" name="오른쪽 화살표 33"/>
          <p:cNvSpPr/>
          <p:nvPr/>
        </p:nvSpPr>
        <p:spPr>
          <a:xfrm>
            <a:off x="4606048" y="26723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54204" y="220683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작물 획득</a:t>
            </a: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041153" y="5198420"/>
            <a:ext cx="236955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각 </a:t>
            </a:r>
            <a:r>
              <a:rPr lang="en-US" altLang="ko-KR" sz="1400" dirty="0" smtClean="0"/>
              <a:t>3</a:t>
            </a:r>
            <a:r>
              <a:rPr lang="ko-KR" altLang="en-US" sz="1400" smtClean="0"/>
              <a:t>층짜리 창이 비어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cxnSp>
        <p:nvCxnSpPr>
          <p:cNvPr id="38" name="직선 화살표 연결선 37"/>
          <p:cNvCxnSpPr>
            <a:stCxn id="36" idx="0"/>
          </p:cNvCxnSpPr>
          <p:nvPr/>
        </p:nvCxnSpPr>
        <p:spPr>
          <a:xfrm flipH="1" flipV="1">
            <a:off x="563581" y="4178170"/>
            <a:ext cx="1662352" cy="1020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36" idx="0"/>
          </p:cNvCxnSpPr>
          <p:nvPr/>
        </p:nvCxnSpPr>
        <p:spPr>
          <a:xfrm flipH="1" flipV="1">
            <a:off x="1242305" y="3703712"/>
            <a:ext cx="983628" cy="1494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6" idx="0"/>
          </p:cNvCxnSpPr>
          <p:nvPr/>
        </p:nvCxnSpPr>
        <p:spPr>
          <a:xfrm flipV="1">
            <a:off x="2225933" y="3788096"/>
            <a:ext cx="953926" cy="1410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6" idx="0"/>
          </p:cNvCxnSpPr>
          <p:nvPr/>
        </p:nvCxnSpPr>
        <p:spPr>
          <a:xfrm flipV="1">
            <a:off x="2225933" y="4178170"/>
            <a:ext cx="1640539" cy="1020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6354527" y="1335203"/>
            <a:ext cx="4022255" cy="3337424"/>
            <a:chOff x="376770" y="3886200"/>
            <a:chExt cx="3488658" cy="2878334"/>
          </a:xfrm>
        </p:grpSpPr>
        <p:grpSp>
          <p:nvGrpSpPr>
            <p:cNvPr id="49" name="그룹 48"/>
            <p:cNvGrpSpPr/>
            <p:nvPr/>
          </p:nvGrpSpPr>
          <p:grpSpPr>
            <a:xfrm>
              <a:off x="376770" y="3886200"/>
              <a:ext cx="3488658" cy="2878334"/>
              <a:chOff x="5009206" y="-12700"/>
              <a:chExt cx="7334250" cy="6051158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5009206" y="0"/>
                <a:ext cx="7296150" cy="591709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2"/>
              <a:srcRect b="49955"/>
              <a:stretch/>
            </p:blipFill>
            <p:spPr>
              <a:xfrm>
                <a:off x="5405097" y="4676447"/>
                <a:ext cx="6584251" cy="1241753"/>
              </a:xfrm>
              <a:prstGeom prst="rect">
                <a:avLst/>
              </a:prstGeom>
            </p:spPr>
          </p:pic>
          <p:cxnSp>
            <p:nvCxnSpPr>
              <p:cNvPr id="54" name="직선 연결선 53"/>
              <p:cNvCxnSpPr>
                <a:stCxn id="52" idx="0"/>
                <a:endCxn id="52" idx="2"/>
              </p:cNvCxnSpPr>
              <p:nvPr/>
            </p:nvCxnSpPr>
            <p:spPr>
              <a:xfrm>
                <a:off x="8657281" y="0"/>
                <a:ext cx="0" cy="591709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>
                <a:stCxn id="52" idx="3"/>
                <a:endCxn id="52" idx="1"/>
              </p:cNvCxnSpPr>
              <p:nvPr/>
            </p:nvCxnSpPr>
            <p:spPr>
              <a:xfrm flipH="1">
                <a:off x="5009206" y="2958546"/>
                <a:ext cx="729615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7265" y="490617"/>
                <a:ext cx="1237595" cy="5547841"/>
              </a:xfrm>
              <a:prstGeom prst="rect">
                <a:avLst/>
              </a:prstGeom>
              <a:scene3d>
                <a:camera prst="perspectiveContrastingRightFacing" fov="4800000">
                  <a:rot lat="1080000" lon="17760000" rev="0"/>
                </a:camera>
                <a:lightRig rig="threePt" dir="t"/>
              </a:scene3d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5861" y="462041"/>
                <a:ext cx="1237595" cy="5547841"/>
              </a:xfrm>
              <a:prstGeom prst="rect">
                <a:avLst/>
              </a:prstGeom>
              <a:scene3d>
                <a:camera prst="perspectiveContrastingLeftFacing" fov="4800000">
                  <a:rot lat="1080000" lon="3840000" rev="0"/>
                </a:camera>
                <a:lightRig rig="threePt" dir="t"/>
              </a:scene3d>
            </p:spPr>
          </p:pic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9318" y="211849"/>
                <a:ext cx="1125086" cy="5043492"/>
              </a:xfrm>
              <a:prstGeom prst="rect">
                <a:avLst/>
              </a:prstGeom>
              <a:scene3d>
                <a:camera prst="perspectiveContrastingLeftFacing" fov="4500000">
                  <a:rot lat="1080000" lon="1560000" rev="0"/>
                </a:camera>
                <a:lightRig rig="threePt" dir="t"/>
              </a:scene3d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1325" y="221374"/>
                <a:ext cx="1125086" cy="5043492"/>
              </a:xfrm>
              <a:prstGeom prst="rect">
                <a:avLst/>
              </a:prstGeom>
              <a:scene3d>
                <a:camera prst="perspectiveContrastingRightFacing" fov="4500000">
                  <a:rot lat="1080000" lon="20040000" rev="0"/>
                </a:camera>
                <a:lightRig rig="threePt" dir="t"/>
              </a:scene3d>
              <a:sp3d/>
            </p:spPr>
          </p:pic>
          <p:sp>
            <p:nvSpPr>
              <p:cNvPr id="60" name="양쪽 모서리가 둥근 사각형 59"/>
              <p:cNvSpPr/>
              <p:nvPr/>
            </p:nvSpPr>
            <p:spPr>
              <a:xfrm>
                <a:off x="7912699" y="453151"/>
                <a:ext cx="1472650" cy="2999639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/>
              <p:cNvGrpSpPr/>
              <p:nvPr/>
            </p:nvGrpSpPr>
            <p:grpSpPr>
              <a:xfrm>
                <a:off x="7882444" y="-12700"/>
                <a:ext cx="1408305" cy="1789068"/>
                <a:chOff x="7723694" y="-12700"/>
                <a:chExt cx="1408305" cy="1789068"/>
              </a:xfrm>
            </p:grpSpPr>
            <p:cxnSp>
              <p:nvCxnSpPr>
                <p:cNvPr id="64" name="직선 연결선 63"/>
                <p:cNvCxnSpPr/>
                <p:nvPr/>
              </p:nvCxnSpPr>
              <p:spPr>
                <a:xfrm flipH="1">
                  <a:off x="8490274" y="0"/>
                  <a:ext cx="1" cy="13843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65" name="Picture 6" descr="성당 샹들리에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83709" l="3324" r="5679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2" r="43078" b="7961"/>
                <a:stretch/>
              </p:blipFill>
              <p:spPr bwMode="auto">
                <a:xfrm>
                  <a:off x="7723694" y="-12700"/>
                  <a:ext cx="1408305" cy="17890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8359" y="3165168"/>
                <a:ext cx="2643568" cy="1761335"/>
              </a:xfrm>
              <a:prstGeom prst="rect">
                <a:avLst/>
              </a:prstGeom>
            </p:spPr>
          </p:pic>
          <p:pic>
            <p:nvPicPr>
              <p:cNvPr id="63" name="Picture 4" descr="treasurebox angel에 대한 이미지 검색결과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0380" y="1608474"/>
                <a:ext cx="120015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96507" y="3937362"/>
              <a:ext cx="2633700" cy="2798307"/>
            </a:xfrm>
            <a:prstGeom prst="rect">
              <a:avLst/>
            </a:prstGeom>
          </p:spPr>
        </p:pic>
      </p:grp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b="31088"/>
          <a:stretch/>
        </p:blipFill>
        <p:spPr>
          <a:xfrm>
            <a:off x="6375399" y="1595108"/>
            <a:ext cx="678723" cy="2108604"/>
          </a:xfrm>
          <a:prstGeom prst="rect">
            <a:avLst/>
          </a:prstGeom>
          <a:scene3d>
            <a:camera prst="perspectiveContrastingRightFacing" fov="4800000">
              <a:rot lat="1080000" lon="17760000" rev="0"/>
            </a:camera>
            <a:lightRig rig="threePt" dir="t"/>
          </a:scene3d>
        </p:spPr>
      </p:pic>
      <p:pic>
        <p:nvPicPr>
          <p:cNvPr id="67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777" y="3592647"/>
            <a:ext cx="716204" cy="948397"/>
          </a:xfrm>
          <a:prstGeom prst="rect">
            <a:avLst/>
          </a:prstGeom>
          <a:noFill/>
          <a:scene3d>
            <a:camera prst="perspectiveContrastingRightFacing" fov="4800000">
              <a:rot lat="1080000" lon="1776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7096874" y="5434924"/>
            <a:ext cx="274626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작물에 해당하는 창이 채워진다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cxnSp>
        <p:nvCxnSpPr>
          <p:cNvPr id="69" name="직선 화살표 연결선 68"/>
          <p:cNvCxnSpPr>
            <a:stCxn id="68" idx="0"/>
          </p:cNvCxnSpPr>
          <p:nvPr/>
        </p:nvCxnSpPr>
        <p:spPr>
          <a:xfrm flipH="1" flipV="1">
            <a:off x="6807656" y="4414674"/>
            <a:ext cx="1662351" cy="102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06599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04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성당 내부 구조물 참고 자료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295773"/>
            <a:ext cx="46378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성당 내부 </a:t>
            </a:r>
            <a:r>
              <a:rPr lang="ko-KR" altLang="en-US" sz="1000" dirty="0" err="1" smtClean="0"/>
              <a:t>스테인드</a:t>
            </a:r>
            <a:r>
              <a:rPr lang="ko-KR" altLang="en-US" sz="1000" dirty="0" smtClean="0"/>
              <a:t> 글라스 창의 배열 </a:t>
            </a:r>
            <a:r>
              <a:rPr lang="ko-KR" altLang="en-US" sz="1000" dirty="0" err="1" smtClean="0"/>
              <a:t>컨셉</a:t>
            </a:r>
            <a:r>
              <a:rPr lang="ko-KR" altLang="en-US" sz="1000" dirty="0" smtClean="0"/>
              <a:t> 컬렉션은 아래 자료를 참조한다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50" name="Picture 2" descr="성당 스테인드 글라스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7" y="541994"/>
            <a:ext cx="5136533" cy="28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714" y="681628"/>
            <a:ext cx="4425160" cy="33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성당 내부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7" y="3423268"/>
            <a:ext cx="5125940" cy="343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성당 스테인드 글라스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899" y="4021114"/>
            <a:ext cx="3228975" cy="283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059738"/>
            <a:ext cx="3818574" cy="2541087"/>
          </a:xfrm>
          <a:prstGeom prst="rect">
            <a:avLst/>
          </a:prstGeom>
        </p:spPr>
      </p:pic>
      <p:pic>
        <p:nvPicPr>
          <p:cNvPr id="1030" name="Picture 6" descr="성당 스테인드 글라스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6183"/>
            <a:ext cx="2609122" cy="1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56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04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성당 내부 구조물 참고 자료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295773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성당 정 중앙에 아래와 같이 파이프 오르간과 샹들리에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그리고 정 중앙부에 보물 상자를 들고 있는 천사의 성상이 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27223" y="1992315"/>
            <a:ext cx="4022255" cy="3337424"/>
            <a:chOff x="5009206" y="-12700"/>
            <a:chExt cx="7334250" cy="6051158"/>
          </a:xfrm>
        </p:grpSpPr>
        <p:sp>
          <p:nvSpPr>
            <p:cNvPr id="14" name="직사각형 13"/>
            <p:cNvSpPr/>
            <p:nvPr/>
          </p:nvSpPr>
          <p:spPr>
            <a:xfrm>
              <a:off x="5009206" y="0"/>
              <a:ext cx="7296150" cy="591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b="49955"/>
            <a:stretch/>
          </p:blipFill>
          <p:spPr>
            <a:xfrm>
              <a:off x="5405097" y="4676447"/>
              <a:ext cx="6584251" cy="12417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7265" y="490617"/>
              <a:ext cx="1237595" cy="5547841"/>
            </a:xfrm>
            <a:prstGeom prst="rect">
              <a:avLst/>
            </a:prstGeom>
            <a:scene3d>
              <a:camera prst="perspectiveContrastingRightFacing" fov="4800000">
                <a:rot lat="1080000" lon="17760000" rev="0"/>
              </a:camera>
              <a:lightRig rig="threePt" dir="t"/>
            </a:scene3d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05861" y="462041"/>
              <a:ext cx="1237595" cy="5547841"/>
            </a:xfrm>
            <a:prstGeom prst="rect">
              <a:avLst/>
            </a:prstGeom>
            <a:scene3d>
              <a:camera prst="perspectiveContrastingLeftFacing" fov="4800000">
                <a:rot lat="1080000" lon="3840000" rev="0"/>
              </a:camera>
              <a:lightRig rig="threePt" dir="t"/>
            </a:scene3d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9318" y="211849"/>
              <a:ext cx="1125086" cy="5043492"/>
            </a:xfrm>
            <a:prstGeom prst="rect">
              <a:avLst/>
            </a:prstGeom>
            <a:scene3d>
              <a:camera prst="perspectiveContrastingLeftFacing" fov="4500000">
                <a:rot lat="1080000" lon="1560000" rev="0"/>
              </a:camera>
              <a:lightRig rig="threePt" dir="t"/>
            </a:scene3d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325" y="221374"/>
              <a:ext cx="1125086" cy="5043492"/>
            </a:xfrm>
            <a:prstGeom prst="rect">
              <a:avLst/>
            </a:prstGeom>
            <a:scene3d>
              <a:camera prst="perspectiveContrastingRightFacing" fov="4500000">
                <a:rot lat="1080000" lon="20040000" rev="0"/>
              </a:camera>
              <a:lightRig rig="threePt" dir="t"/>
            </a:scene3d>
            <a:sp3d/>
          </p:spPr>
        </p:pic>
        <p:sp>
          <p:nvSpPr>
            <p:cNvPr id="22" name="양쪽 모서리가 둥근 사각형 21"/>
            <p:cNvSpPr/>
            <p:nvPr/>
          </p:nvSpPr>
          <p:spPr>
            <a:xfrm>
              <a:off x="7912699" y="453151"/>
              <a:ext cx="1472650" cy="2999639"/>
            </a:xfrm>
            <a:prstGeom prst="round2SameRect">
              <a:avLst>
                <a:gd name="adj1" fmla="val 5000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882444" y="-12700"/>
              <a:ext cx="1408305" cy="1789068"/>
              <a:chOff x="7723694" y="-12700"/>
              <a:chExt cx="1408305" cy="1789068"/>
            </a:xfrm>
          </p:grpSpPr>
          <p:cxnSp>
            <p:nvCxnSpPr>
              <p:cNvPr id="26" name="직선 연결선 25"/>
              <p:cNvCxnSpPr/>
              <p:nvPr/>
            </p:nvCxnSpPr>
            <p:spPr>
              <a:xfrm flipH="1">
                <a:off x="8490274" y="0"/>
                <a:ext cx="1" cy="13843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7" name="Picture 6" descr="성당 샹들리에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83709" l="3324" r="567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" r="43078" b="7961"/>
              <a:stretch/>
            </p:blipFill>
            <p:spPr bwMode="auto">
              <a:xfrm>
                <a:off x="7723694" y="-12700"/>
                <a:ext cx="1408305" cy="17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8359" y="3165168"/>
              <a:ext cx="2643568" cy="1761335"/>
            </a:xfrm>
            <a:prstGeom prst="rect">
              <a:avLst/>
            </a:prstGeom>
          </p:spPr>
        </p:pic>
        <p:pic>
          <p:nvPicPr>
            <p:cNvPr id="25" name="Picture 4" descr="treasurebox angel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380" y="1608474"/>
              <a:ext cx="120015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4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7"/>
          <a:stretch/>
        </p:blipFill>
        <p:spPr bwMode="auto">
          <a:xfrm>
            <a:off x="8449569" y="4311183"/>
            <a:ext cx="3762593" cy="254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성당 오르간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663" y="1176379"/>
            <a:ext cx="3136337" cy="31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카르무 성당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16" y="849771"/>
            <a:ext cx="4139590" cy="232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39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04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성당 내부 구조물 참고 자료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295773"/>
            <a:ext cx="6234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성당 내부 </a:t>
            </a:r>
            <a:r>
              <a:rPr lang="ko-KR" altLang="en-US" sz="1000" dirty="0" err="1" smtClean="0"/>
              <a:t>스테인드</a:t>
            </a:r>
            <a:r>
              <a:rPr lang="ko-KR" altLang="en-US" sz="1000" dirty="0" smtClean="0"/>
              <a:t> 글라스 창 사이 정 중앙에 아래와 같이 보물 상자를 들고 있는 천사의 성상이 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51587" y="1049826"/>
            <a:ext cx="4022255" cy="3337424"/>
            <a:chOff x="5009206" y="-12700"/>
            <a:chExt cx="7334250" cy="6051158"/>
          </a:xfrm>
        </p:grpSpPr>
        <p:sp>
          <p:nvSpPr>
            <p:cNvPr id="14" name="직사각형 13"/>
            <p:cNvSpPr/>
            <p:nvPr/>
          </p:nvSpPr>
          <p:spPr>
            <a:xfrm>
              <a:off x="5009206" y="0"/>
              <a:ext cx="7296150" cy="591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b="49955"/>
            <a:stretch/>
          </p:blipFill>
          <p:spPr>
            <a:xfrm>
              <a:off x="5405097" y="4676447"/>
              <a:ext cx="6584251" cy="12417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7265" y="490617"/>
              <a:ext cx="1237595" cy="5547841"/>
            </a:xfrm>
            <a:prstGeom prst="rect">
              <a:avLst/>
            </a:prstGeom>
            <a:scene3d>
              <a:camera prst="perspectiveContrastingRightFacing" fov="4800000">
                <a:rot lat="1080000" lon="17760000" rev="0"/>
              </a:camera>
              <a:lightRig rig="threePt" dir="t"/>
            </a:scene3d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05861" y="462041"/>
              <a:ext cx="1237595" cy="5547841"/>
            </a:xfrm>
            <a:prstGeom prst="rect">
              <a:avLst/>
            </a:prstGeom>
            <a:scene3d>
              <a:camera prst="perspectiveContrastingLeftFacing" fov="4800000">
                <a:rot lat="1080000" lon="3840000" rev="0"/>
              </a:camera>
              <a:lightRig rig="threePt" dir="t"/>
            </a:scene3d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9318" y="211849"/>
              <a:ext cx="1125086" cy="5043492"/>
            </a:xfrm>
            <a:prstGeom prst="rect">
              <a:avLst/>
            </a:prstGeom>
            <a:scene3d>
              <a:camera prst="perspectiveContrastingLeftFacing" fov="4500000">
                <a:rot lat="1080000" lon="1560000" rev="0"/>
              </a:camera>
              <a:lightRig rig="threePt" dir="t"/>
            </a:scene3d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325" y="221374"/>
              <a:ext cx="1125086" cy="5043492"/>
            </a:xfrm>
            <a:prstGeom prst="rect">
              <a:avLst/>
            </a:prstGeom>
            <a:scene3d>
              <a:camera prst="perspectiveContrastingRightFacing" fov="4500000">
                <a:rot lat="1080000" lon="20040000" rev="0"/>
              </a:camera>
              <a:lightRig rig="threePt" dir="t"/>
            </a:scene3d>
            <a:sp3d/>
          </p:spPr>
        </p:pic>
        <p:sp>
          <p:nvSpPr>
            <p:cNvPr id="22" name="양쪽 모서리가 둥근 사각형 21"/>
            <p:cNvSpPr/>
            <p:nvPr/>
          </p:nvSpPr>
          <p:spPr>
            <a:xfrm>
              <a:off x="7912699" y="453151"/>
              <a:ext cx="1472650" cy="2999639"/>
            </a:xfrm>
            <a:prstGeom prst="round2SameRect">
              <a:avLst>
                <a:gd name="adj1" fmla="val 5000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882444" y="-12700"/>
              <a:ext cx="1408305" cy="1789068"/>
              <a:chOff x="7723694" y="-12700"/>
              <a:chExt cx="1408305" cy="1789068"/>
            </a:xfrm>
          </p:grpSpPr>
          <p:cxnSp>
            <p:nvCxnSpPr>
              <p:cNvPr id="26" name="직선 연결선 25"/>
              <p:cNvCxnSpPr/>
              <p:nvPr/>
            </p:nvCxnSpPr>
            <p:spPr>
              <a:xfrm flipH="1">
                <a:off x="8490274" y="0"/>
                <a:ext cx="1" cy="13843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7" name="Picture 6" descr="성당 샹들리에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83709" l="3324" r="567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" r="43078" b="7961"/>
              <a:stretch/>
            </p:blipFill>
            <p:spPr bwMode="auto">
              <a:xfrm>
                <a:off x="7723694" y="-12700"/>
                <a:ext cx="1408305" cy="17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8359" y="3165168"/>
              <a:ext cx="2643568" cy="1761335"/>
            </a:xfrm>
            <a:prstGeom prst="rect">
              <a:avLst/>
            </a:prstGeom>
          </p:spPr>
        </p:pic>
        <p:pic>
          <p:nvPicPr>
            <p:cNvPr id="25" name="Picture 4" descr="treasurebox angel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380" y="1608474"/>
              <a:ext cx="120015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4" descr="관련 이미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7"/>
          <a:stretch/>
        </p:blipFill>
        <p:spPr bwMode="auto">
          <a:xfrm>
            <a:off x="8449569" y="4311183"/>
            <a:ext cx="3762593" cy="254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성당 오르간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663" y="1176379"/>
            <a:ext cx="3136337" cy="31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카르무 성당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16" y="849771"/>
            <a:ext cx="4139590" cy="232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stCxn id="8" idx="1"/>
            <a:endCxn id="22" idx="0"/>
          </p:cNvCxnSpPr>
          <p:nvPr/>
        </p:nvCxnSpPr>
        <p:spPr>
          <a:xfrm flipH="1" flipV="1">
            <a:off x="2651555" y="2133962"/>
            <a:ext cx="2461994" cy="1769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3549" y="3672820"/>
            <a:ext cx="336983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중앙에 홈이 파여져 있고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그 안에 천사 석상이 보물 상자를 들고 서있다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28" name="Picture 8" descr="동방박사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24" y="4725953"/>
            <a:ext cx="3057609" cy="152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707688" y="6160277"/>
            <a:ext cx="339067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천사 석상은 위와 같이 두 손 모아 보물 상자를</a:t>
            </a:r>
            <a:endParaRPr lang="en-US" altLang="ko-KR" sz="1200" dirty="0" smtClean="0"/>
          </a:p>
          <a:p>
            <a:r>
              <a:rPr lang="ko-KR" altLang="en-US" sz="1200" smtClean="0"/>
              <a:t>들고 서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2" name="Picture 6" descr="treasurebox angel에 대한 이미지 검색결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6" y="4371489"/>
            <a:ext cx="22669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reasurebox angel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53" y="4291139"/>
            <a:ext cx="1748893" cy="27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기도하는 천사 석상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986" y="4386392"/>
            <a:ext cx="904662" cy="170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10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04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성당 내부 구조물 참고 자료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295773"/>
            <a:ext cx="3877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smtClean="0"/>
              <a:t>성당 천사의 석상 위 아래로 샹들리에와 파이프오르간이 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51587" y="1049826"/>
            <a:ext cx="4022255" cy="3337424"/>
            <a:chOff x="5009206" y="-12700"/>
            <a:chExt cx="7334250" cy="6051158"/>
          </a:xfrm>
        </p:grpSpPr>
        <p:sp>
          <p:nvSpPr>
            <p:cNvPr id="14" name="직사각형 13"/>
            <p:cNvSpPr/>
            <p:nvPr/>
          </p:nvSpPr>
          <p:spPr>
            <a:xfrm>
              <a:off x="5009206" y="0"/>
              <a:ext cx="7296150" cy="591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b="49955"/>
            <a:stretch/>
          </p:blipFill>
          <p:spPr>
            <a:xfrm>
              <a:off x="5405097" y="4676447"/>
              <a:ext cx="6584251" cy="124175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7265" y="490617"/>
              <a:ext cx="1237595" cy="5547841"/>
            </a:xfrm>
            <a:prstGeom prst="rect">
              <a:avLst/>
            </a:prstGeom>
            <a:scene3d>
              <a:camera prst="perspectiveContrastingRightFacing" fov="4800000">
                <a:rot lat="1080000" lon="17760000" rev="0"/>
              </a:camera>
              <a:lightRig rig="threePt" dir="t"/>
            </a:scene3d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05861" y="462041"/>
              <a:ext cx="1237595" cy="5547841"/>
            </a:xfrm>
            <a:prstGeom prst="rect">
              <a:avLst/>
            </a:prstGeom>
            <a:scene3d>
              <a:camera prst="perspectiveContrastingLeftFacing" fov="4800000">
                <a:rot lat="1080000" lon="3840000" rev="0"/>
              </a:camera>
              <a:lightRig rig="threePt" dir="t"/>
            </a:scene3d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9318" y="211849"/>
              <a:ext cx="1125086" cy="5043492"/>
            </a:xfrm>
            <a:prstGeom prst="rect">
              <a:avLst/>
            </a:prstGeom>
            <a:scene3d>
              <a:camera prst="perspectiveContrastingLeftFacing" fov="4500000">
                <a:rot lat="1080000" lon="1560000" rev="0"/>
              </a:camera>
              <a:lightRig rig="threePt" dir="t"/>
            </a:scene3d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1325" y="221374"/>
              <a:ext cx="1125086" cy="5043492"/>
            </a:xfrm>
            <a:prstGeom prst="rect">
              <a:avLst/>
            </a:prstGeom>
            <a:scene3d>
              <a:camera prst="perspectiveContrastingRightFacing" fov="4500000">
                <a:rot lat="1080000" lon="20040000" rev="0"/>
              </a:camera>
              <a:lightRig rig="threePt" dir="t"/>
            </a:scene3d>
            <a:sp3d/>
          </p:spPr>
        </p:pic>
        <p:sp>
          <p:nvSpPr>
            <p:cNvPr id="22" name="양쪽 모서리가 둥근 사각형 21"/>
            <p:cNvSpPr/>
            <p:nvPr/>
          </p:nvSpPr>
          <p:spPr>
            <a:xfrm>
              <a:off x="7912699" y="453151"/>
              <a:ext cx="1472650" cy="2999639"/>
            </a:xfrm>
            <a:prstGeom prst="round2SameRect">
              <a:avLst>
                <a:gd name="adj1" fmla="val 50000"/>
                <a:gd name="adj2" fmla="val 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7882444" y="-12700"/>
              <a:ext cx="1408305" cy="1789068"/>
              <a:chOff x="7723694" y="-12700"/>
              <a:chExt cx="1408305" cy="1789068"/>
            </a:xfrm>
          </p:grpSpPr>
          <p:cxnSp>
            <p:nvCxnSpPr>
              <p:cNvPr id="26" name="직선 연결선 25"/>
              <p:cNvCxnSpPr/>
              <p:nvPr/>
            </p:nvCxnSpPr>
            <p:spPr>
              <a:xfrm flipH="1">
                <a:off x="8490274" y="0"/>
                <a:ext cx="1" cy="13843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7" name="Picture 6" descr="성당 샹들리에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83709" l="3324" r="5679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2" r="43078" b="7961"/>
              <a:stretch/>
            </p:blipFill>
            <p:spPr bwMode="auto">
              <a:xfrm>
                <a:off x="7723694" y="-12700"/>
                <a:ext cx="1408305" cy="1789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48359" y="3165168"/>
              <a:ext cx="2643568" cy="1761335"/>
            </a:xfrm>
            <a:prstGeom prst="rect">
              <a:avLst/>
            </a:prstGeom>
          </p:spPr>
        </p:pic>
        <p:pic>
          <p:nvPicPr>
            <p:cNvPr id="25" name="Picture 4" descr="treasurebox angel에 대한 이미지 검색결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0380" y="1608474"/>
              <a:ext cx="120015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직선 화살표 연결선 2"/>
          <p:cNvCxnSpPr>
            <a:stCxn id="8" idx="1"/>
            <a:endCxn id="24" idx="3"/>
          </p:cNvCxnSpPr>
          <p:nvPr/>
        </p:nvCxnSpPr>
        <p:spPr>
          <a:xfrm flipH="1" flipV="1">
            <a:off x="2984215" y="3288250"/>
            <a:ext cx="2129334" cy="615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13549" y="3672820"/>
            <a:ext cx="259077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석상 아래에 파이프 오르간이 있고</a:t>
            </a:r>
            <a:endParaRPr lang="en-US" altLang="ko-KR" sz="1200" dirty="0" smtClean="0"/>
          </a:p>
          <a:p>
            <a:r>
              <a:rPr lang="ko-KR" altLang="en-US" sz="1200" dirty="0" smtClean="0"/>
              <a:t>석상 위쪽에 샹들리에가 놓여 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34" name="Picture 8" descr="성당 오르간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46" y="343697"/>
            <a:ext cx="341947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성당 오르간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528" y="352111"/>
            <a:ext cx="3297949" cy="21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성당 오르간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56" y="2567170"/>
            <a:ext cx="3419475" cy="227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성당 샹들리에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4463160"/>
            <a:ext cx="2981325" cy="22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성당 샹들리에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486150"/>
            <a:ext cx="3316668" cy="2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862131" y="6485354"/>
            <a:ext cx="2744662" cy="27699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샹들리에에서 초가 불을 밝히고 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3080" name="Picture 8" descr="성당 샹들리에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716" y="4519055"/>
            <a:ext cx="2136611" cy="213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성당 파이프오르간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49" y="4869173"/>
            <a:ext cx="2582881" cy="193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56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기도하는 천사 석상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07" y="1510769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기도하는 천사 석상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674" y="151077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-12004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성당 내부 구조물 참고 자료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295773"/>
            <a:ext cx="10786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컬렉션 페이지 중앙에 천사의 석상은 무표정에 기도를 하고 있는 모양에서 유저가 컬렉션을 모두 완성 했을 때는 천사가 웃는 얼굴로 열린 보물 상자를 들고 있는 형태로 바뀌게 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열린 상자의 경우 아래와 같이 상자 속에 어떤 구체적인 물체가 아니라 상자 가득히 빛이 밖으로 새어 나오는 묘사를 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677174" y="4485198"/>
            <a:ext cx="1217000" cy="27699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smtClean="0"/>
              <a:t>컬렉션 완성 후</a:t>
            </a:r>
            <a:endParaRPr lang="ko-KR" altLang="en-US" sz="1200"/>
          </a:p>
        </p:txBody>
      </p:sp>
      <p:pic>
        <p:nvPicPr>
          <p:cNvPr id="30" name="Picture 4" descr="보물 상자 아이콘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322" r="47511" b="60971"/>
          <a:stretch/>
        </p:blipFill>
        <p:spPr bwMode="auto">
          <a:xfrm>
            <a:off x="6925384" y="2092409"/>
            <a:ext cx="862471" cy="60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451233" y="23145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083307" y="4485198"/>
            <a:ext cx="1217000" cy="27699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컬렉션 완성 전</a:t>
            </a:r>
            <a:endParaRPr lang="ko-KR" altLang="en-US" sz="1200" dirty="0"/>
          </a:p>
        </p:txBody>
      </p:sp>
      <p:sp>
        <p:nvSpPr>
          <p:cNvPr id="4" name="자유형 3"/>
          <p:cNvSpPr/>
          <p:nvPr/>
        </p:nvSpPr>
        <p:spPr>
          <a:xfrm>
            <a:off x="7221066" y="1875816"/>
            <a:ext cx="179265" cy="81690"/>
          </a:xfrm>
          <a:custGeom>
            <a:avLst/>
            <a:gdLst>
              <a:gd name="connsiteX0" fmla="*/ 0 w 262461"/>
              <a:gd name="connsiteY0" fmla="*/ 24328 h 119603"/>
              <a:gd name="connsiteX1" fmla="*/ 7144 w 262461"/>
              <a:gd name="connsiteY1" fmla="*/ 36234 h 119603"/>
              <a:gd name="connsiteX2" fmla="*/ 11907 w 262461"/>
              <a:gd name="connsiteY2" fmla="*/ 43378 h 119603"/>
              <a:gd name="connsiteX3" fmla="*/ 19050 w 262461"/>
              <a:gd name="connsiteY3" fmla="*/ 48141 h 119603"/>
              <a:gd name="connsiteX4" fmla="*/ 21432 w 262461"/>
              <a:gd name="connsiteY4" fmla="*/ 55284 h 119603"/>
              <a:gd name="connsiteX5" fmla="*/ 35719 w 262461"/>
              <a:gd name="connsiteY5" fmla="*/ 71953 h 119603"/>
              <a:gd name="connsiteX6" fmla="*/ 47625 w 262461"/>
              <a:gd name="connsiteY6" fmla="*/ 86241 h 119603"/>
              <a:gd name="connsiteX7" fmla="*/ 54769 w 262461"/>
              <a:gd name="connsiteY7" fmla="*/ 91003 h 119603"/>
              <a:gd name="connsiteX8" fmla="*/ 76200 w 262461"/>
              <a:gd name="connsiteY8" fmla="*/ 110053 h 119603"/>
              <a:gd name="connsiteX9" fmla="*/ 83344 w 262461"/>
              <a:gd name="connsiteY9" fmla="*/ 112434 h 119603"/>
              <a:gd name="connsiteX10" fmla="*/ 90488 w 262461"/>
              <a:gd name="connsiteY10" fmla="*/ 117197 h 119603"/>
              <a:gd name="connsiteX11" fmla="*/ 185738 w 262461"/>
              <a:gd name="connsiteY11" fmla="*/ 114816 h 119603"/>
              <a:gd name="connsiteX12" fmla="*/ 202407 w 262461"/>
              <a:gd name="connsiteY12" fmla="*/ 110053 h 119603"/>
              <a:gd name="connsiteX13" fmla="*/ 214313 w 262461"/>
              <a:gd name="connsiteY13" fmla="*/ 95766 h 119603"/>
              <a:gd name="connsiteX14" fmla="*/ 221457 w 262461"/>
              <a:gd name="connsiteY14" fmla="*/ 91003 h 119603"/>
              <a:gd name="connsiteX15" fmla="*/ 230982 w 262461"/>
              <a:gd name="connsiteY15" fmla="*/ 76716 h 119603"/>
              <a:gd name="connsiteX16" fmla="*/ 235744 w 262461"/>
              <a:gd name="connsiteY16" fmla="*/ 69572 h 119603"/>
              <a:gd name="connsiteX17" fmla="*/ 242888 w 262461"/>
              <a:gd name="connsiteY17" fmla="*/ 55284 h 119603"/>
              <a:gd name="connsiteX18" fmla="*/ 247650 w 262461"/>
              <a:gd name="connsiteY18" fmla="*/ 40997 h 119603"/>
              <a:gd name="connsiteX19" fmla="*/ 250032 w 262461"/>
              <a:gd name="connsiteY19" fmla="*/ 33853 h 119603"/>
              <a:gd name="connsiteX20" fmla="*/ 259557 w 262461"/>
              <a:gd name="connsiteY20" fmla="*/ 12422 h 119603"/>
              <a:gd name="connsiteX21" fmla="*/ 261938 w 262461"/>
              <a:gd name="connsiteY21" fmla="*/ 516 h 119603"/>
              <a:gd name="connsiteX22" fmla="*/ 257175 w 262461"/>
              <a:gd name="connsiteY22" fmla="*/ 7659 h 119603"/>
              <a:gd name="connsiteX23" fmla="*/ 250032 w 262461"/>
              <a:gd name="connsiteY23" fmla="*/ 12422 h 119603"/>
              <a:gd name="connsiteX24" fmla="*/ 238125 w 262461"/>
              <a:gd name="connsiteY24" fmla="*/ 24328 h 119603"/>
              <a:gd name="connsiteX25" fmla="*/ 233363 w 262461"/>
              <a:gd name="connsiteY25" fmla="*/ 31472 h 119603"/>
              <a:gd name="connsiteX26" fmla="*/ 219075 w 262461"/>
              <a:gd name="connsiteY26" fmla="*/ 36234 h 119603"/>
              <a:gd name="connsiteX27" fmla="*/ 211932 w 262461"/>
              <a:gd name="connsiteY27" fmla="*/ 38616 h 119603"/>
              <a:gd name="connsiteX28" fmla="*/ 190500 w 262461"/>
              <a:gd name="connsiteY28" fmla="*/ 48141 h 119603"/>
              <a:gd name="connsiteX29" fmla="*/ 176213 w 262461"/>
              <a:gd name="connsiteY29" fmla="*/ 52903 h 119603"/>
              <a:gd name="connsiteX30" fmla="*/ 104775 w 262461"/>
              <a:gd name="connsiteY30" fmla="*/ 60047 h 119603"/>
              <a:gd name="connsiteX31" fmla="*/ 59532 w 262461"/>
              <a:gd name="connsiteY31" fmla="*/ 57666 h 119603"/>
              <a:gd name="connsiteX32" fmla="*/ 45244 w 262461"/>
              <a:gd name="connsiteY32" fmla="*/ 52903 h 119603"/>
              <a:gd name="connsiteX33" fmla="*/ 38100 w 262461"/>
              <a:gd name="connsiteY33" fmla="*/ 50522 h 119603"/>
              <a:gd name="connsiteX34" fmla="*/ 23813 w 262461"/>
              <a:gd name="connsiteY34" fmla="*/ 45759 h 119603"/>
              <a:gd name="connsiteX35" fmla="*/ 0 w 262461"/>
              <a:gd name="connsiteY35" fmla="*/ 24328 h 11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62461" h="119603">
                <a:moveTo>
                  <a:pt x="0" y="24328"/>
                </a:moveTo>
                <a:cubicBezTo>
                  <a:pt x="2381" y="28297"/>
                  <a:pt x="4691" y="32309"/>
                  <a:pt x="7144" y="36234"/>
                </a:cubicBezTo>
                <a:cubicBezTo>
                  <a:pt x="8661" y="38661"/>
                  <a:pt x="9883" y="41354"/>
                  <a:pt x="11907" y="43378"/>
                </a:cubicBezTo>
                <a:cubicBezTo>
                  <a:pt x="13931" y="45402"/>
                  <a:pt x="16669" y="46553"/>
                  <a:pt x="19050" y="48141"/>
                </a:cubicBezTo>
                <a:cubicBezTo>
                  <a:pt x="19844" y="50522"/>
                  <a:pt x="20187" y="53105"/>
                  <a:pt x="21432" y="55284"/>
                </a:cubicBezTo>
                <a:cubicBezTo>
                  <a:pt x="27920" y="66638"/>
                  <a:pt x="28039" y="62737"/>
                  <a:pt x="35719" y="71953"/>
                </a:cubicBezTo>
                <a:cubicBezTo>
                  <a:pt x="44230" y="82166"/>
                  <a:pt x="36246" y="76758"/>
                  <a:pt x="47625" y="86241"/>
                </a:cubicBezTo>
                <a:cubicBezTo>
                  <a:pt x="49824" y="88073"/>
                  <a:pt x="52630" y="89102"/>
                  <a:pt x="54769" y="91003"/>
                </a:cubicBezTo>
                <a:cubicBezTo>
                  <a:pt x="62881" y="98213"/>
                  <a:pt x="66936" y="105422"/>
                  <a:pt x="76200" y="110053"/>
                </a:cubicBezTo>
                <a:cubicBezTo>
                  <a:pt x="78445" y="111175"/>
                  <a:pt x="80963" y="111640"/>
                  <a:pt x="83344" y="112434"/>
                </a:cubicBezTo>
                <a:cubicBezTo>
                  <a:pt x="85725" y="114022"/>
                  <a:pt x="87669" y="116700"/>
                  <a:pt x="90488" y="117197"/>
                </a:cubicBezTo>
                <a:cubicBezTo>
                  <a:pt x="122090" y="122774"/>
                  <a:pt x="154300" y="117234"/>
                  <a:pt x="185738" y="114816"/>
                </a:cubicBezTo>
                <a:cubicBezTo>
                  <a:pt x="187004" y="114499"/>
                  <a:pt x="200360" y="111418"/>
                  <a:pt x="202407" y="110053"/>
                </a:cubicBezTo>
                <a:cubicBezTo>
                  <a:pt x="214104" y="102255"/>
                  <a:pt x="205532" y="104547"/>
                  <a:pt x="214313" y="95766"/>
                </a:cubicBezTo>
                <a:cubicBezTo>
                  <a:pt x="216337" y="93742"/>
                  <a:pt x="219076" y="92591"/>
                  <a:pt x="221457" y="91003"/>
                </a:cubicBezTo>
                <a:lnTo>
                  <a:pt x="230982" y="76716"/>
                </a:lnTo>
                <a:cubicBezTo>
                  <a:pt x="232569" y="74335"/>
                  <a:pt x="234839" y="72287"/>
                  <a:pt x="235744" y="69572"/>
                </a:cubicBezTo>
                <a:cubicBezTo>
                  <a:pt x="239030" y="59713"/>
                  <a:pt x="236733" y="64516"/>
                  <a:pt x="242888" y="55284"/>
                </a:cubicBezTo>
                <a:lnTo>
                  <a:pt x="247650" y="40997"/>
                </a:lnTo>
                <a:cubicBezTo>
                  <a:pt x="248444" y="38616"/>
                  <a:pt x="248640" y="35942"/>
                  <a:pt x="250032" y="33853"/>
                </a:cubicBezTo>
                <a:cubicBezTo>
                  <a:pt x="255731" y="25303"/>
                  <a:pt x="257129" y="24563"/>
                  <a:pt x="259557" y="12422"/>
                </a:cubicBezTo>
                <a:cubicBezTo>
                  <a:pt x="260351" y="8453"/>
                  <a:pt x="263748" y="4136"/>
                  <a:pt x="261938" y="516"/>
                </a:cubicBezTo>
                <a:cubicBezTo>
                  <a:pt x="260658" y="-2044"/>
                  <a:pt x="259199" y="5635"/>
                  <a:pt x="257175" y="7659"/>
                </a:cubicBezTo>
                <a:cubicBezTo>
                  <a:pt x="255151" y="9683"/>
                  <a:pt x="252413" y="10834"/>
                  <a:pt x="250032" y="12422"/>
                </a:cubicBezTo>
                <a:cubicBezTo>
                  <a:pt x="237328" y="31477"/>
                  <a:pt x="254004" y="8449"/>
                  <a:pt x="238125" y="24328"/>
                </a:cubicBezTo>
                <a:cubicBezTo>
                  <a:pt x="236101" y="26352"/>
                  <a:pt x="235790" y="29955"/>
                  <a:pt x="233363" y="31472"/>
                </a:cubicBezTo>
                <a:cubicBezTo>
                  <a:pt x="229106" y="34133"/>
                  <a:pt x="223838" y="34646"/>
                  <a:pt x="219075" y="36234"/>
                </a:cubicBezTo>
                <a:cubicBezTo>
                  <a:pt x="216694" y="37028"/>
                  <a:pt x="214020" y="37224"/>
                  <a:pt x="211932" y="38616"/>
                </a:cubicBezTo>
                <a:cubicBezTo>
                  <a:pt x="200611" y="46162"/>
                  <a:pt x="207503" y="42473"/>
                  <a:pt x="190500" y="48141"/>
                </a:cubicBezTo>
                <a:lnTo>
                  <a:pt x="176213" y="52903"/>
                </a:lnTo>
                <a:cubicBezTo>
                  <a:pt x="133523" y="60019"/>
                  <a:pt x="157280" y="57130"/>
                  <a:pt x="104775" y="60047"/>
                </a:cubicBezTo>
                <a:cubicBezTo>
                  <a:pt x="89694" y="59253"/>
                  <a:pt x="74526" y="59465"/>
                  <a:pt x="59532" y="57666"/>
                </a:cubicBezTo>
                <a:cubicBezTo>
                  <a:pt x="54547" y="57068"/>
                  <a:pt x="50007" y="54491"/>
                  <a:pt x="45244" y="52903"/>
                </a:cubicBezTo>
                <a:lnTo>
                  <a:pt x="38100" y="50522"/>
                </a:lnTo>
                <a:cubicBezTo>
                  <a:pt x="38098" y="50521"/>
                  <a:pt x="23814" y="45760"/>
                  <a:pt x="23813" y="45759"/>
                </a:cubicBezTo>
                <a:lnTo>
                  <a:pt x="0" y="2432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113" y="2799207"/>
            <a:ext cx="978936" cy="940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113" y="1623862"/>
            <a:ext cx="1068936" cy="1068936"/>
          </a:xfrm>
          <a:prstGeom prst="rect">
            <a:avLst/>
          </a:prstGeom>
        </p:spPr>
      </p:pic>
      <p:pic>
        <p:nvPicPr>
          <p:cNvPr id="10" name="Picture 2" descr="ë¹ëë ì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991" y="5233870"/>
            <a:ext cx="963180" cy="100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ining box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0"/>
          <a:stretch/>
        </p:blipFill>
        <p:spPr bwMode="auto">
          <a:xfrm>
            <a:off x="9611113" y="3719385"/>
            <a:ext cx="1864195" cy="149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9316994" y="1394463"/>
            <a:ext cx="2545491" cy="496514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1" idx="1"/>
            <a:endCxn id="30" idx="3"/>
          </p:cNvCxnSpPr>
          <p:nvPr/>
        </p:nvCxnSpPr>
        <p:spPr>
          <a:xfrm flipH="1" flipV="1">
            <a:off x="7787855" y="2393992"/>
            <a:ext cx="1529139" cy="14830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866743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4634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각 달에 따라 열리는 </a:t>
            </a:r>
            <a:r>
              <a:rPr lang="ko-KR" altLang="en-US" sz="1400" dirty="0" err="1" smtClean="0"/>
              <a:t>스테인드</a:t>
            </a:r>
            <a:r>
              <a:rPr lang="ko-KR" altLang="en-US" sz="1400" dirty="0" smtClean="0"/>
              <a:t> 글라스 창은 아래와 같다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3839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각 달에 따라 열리는 </a:t>
            </a:r>
            <a:r>
              <a:rPr lang="ko-KR" altLang="en-US" sz="1000" dirty="0" err="1" smtClean="0"/>
              <a:t>스테인드</a:t>
            </a:r>
            <a:r>
              <a:rPr lang="ko-KR" altLang="en-US" sz="1000" smtClean="0"/>
              <a:t> 글라스 창 위치는 아래와 같다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19808" y="1267160"/>
            <a:ext cx="7284630" cy="4432789"/>
            <a:chOff x="5053508" y="1400510"/>
            <a:chExt cx="7284630" cy="4432789"/>
          </a:xfrm>
        </p:grpSpPr>
        <p:grpSp>
          <p:nvGrpSpPr>
            <p:cNvPr id="65" name="그룹 64"/>
            <p:cNvGrpSpPr/>
            <p:nvPr/>
          </p:nvGrpSpPr>
          <p:grpSpPr>
            <a:xfrm>
              <a:off x="5995614" y="1400510"/>
              <a:ext cx="5353622" cy="4432789"/>
              <a:chOff x="5009206" y="0"/>
              <a:chExt cx="7334250" cy="6038458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5009206" y="0"/>
                <a:ext cx="7296150" cy="591709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2"/>
              <a:srcRect b="49955"/>
              <a:stretch/>
            </p:blipFill>
            <p:spPr>
              <a:xfrm>
                <a:off x="5405097" y="4676447"/>
                <a:ext cx="6584251" cy="1241753"/>
              </a:xfrm>
              <a:prstGeom prst="rect">
                <a:avLst/>
              </a:prstGeom>
            </p:spPr>
          </p:pic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7265" y="490617"/>
                <a:ext cx="1237595" cy="5547841"/>
              </a:xfrm>
              <a:prstGeom prst="rect">
                <a:avLst/>
              </a:prstGeom>
              <a:scene3d>
                <a:camera prst="perspectiveContrastingRightFacing" fov="4800000">
                  <a:rot lat="1080000" lon="17760000" rev="0"/>
                </a:camera>
                <a:lightRig rig="threePt" dir="t"/>
              </a:scene3d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5861" y="462041"/>
                <a:ext cx="1237595" cy="5547841"/>
              </a:xfrm>
              <a:prstGeom prst="rect">
                <a:avLst/>
              </a:prstGeom>
              <a:scene3d>
                <a:camera prst="perspectiveContrastingLeftFacing" fov="4800000">
                  <a:rot lat="1080000" lon="3840000" rev="0"/>
                </a:camera>
                <a:lightRig rig="threePt" dir="t"/>
              </a:scene3d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9318" y="211849"/>
                <a:ext cx="1125086" cy="5043492"/>
              </a:xfrm>
              <a:prstGeom prst="rect">
                <a:avLst/>
              </a:prstGeom>
              <a:scene3d>
                <a:camera prst="perspectiveContrastingLeftFacing" fov="4500000">
                  <a:rot lat="1080000" lon="1560000" rev="0"/>
                </a:camera>
                <a:lightRig rig="threePt" dir="t"/>
              </a:scene3d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1325" y="221374"/>
                <a:ext cx="1125086" cy="5043492"/>
              </a:xfrm>
              <a:prstGeom prst="rect">
                <a:avLst/>
              </a:prstGeom>
              <a:scene3d>
                <a:camera prst="perspectiveContrastingRightFacing" fov="4500000">
                  <a:rot lat="1080000" lon="20040000" rev="0"/>
                </a:camera>
                <a:lightRig rig="threePt" dir="t"/>
              </a:scene3d>
              <a:sp3d/>
            </p:spPr>
          </p:pic>
        </p:grpSp>
        <p:sp>
          <p:nvSpPr>
            <p:cNvPr id="2" name="모서리가 둥근 사각형 설명선 1"/>
            <p:cNvSpPr/>
            <p:nvPr/>
          </p:nvSpPr>
          <p:spPr>
            <a:xfrm>
              <a:off x="5076825" y="4825639"/>
              <a:ext cx="1130593" cy="612648"/>
            </a:xfrm>
            <a:prstGeom prst="wedgeRoundRectCallout">
              <a:avLst>
                <a:gd name="adj1" fmla="val 64584"/>
                <a:gd name="adj2" fmla="val 34515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7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인어 공주</a:t>
              </a:r>
              <a:endParaRPr lang="ko-KR" altLang="en-US" sz="1000" dirty="0"/>
            </a:p>
          </p:txBody>
        </p:sp>
        <p:sp>
          <p:nvSpPr>
            <p:cNvPr id="87" name="모서리가 둥근 사각형 설명선 86"/>
            <p:cNvSpPr/>
            <p:nvPr/>
          </p:nvSpPr>
          <p:spPr>
            <a:xfrm>
              <a:off x="7915864" y="4181285"/>
              <a:ext cx="1130593" cy="612648"/>
            </a:xfrm>
            <a:prstGeom prst="wedgeRoundRectCallout">
              <a:avLst>
                <a:gd name="adj1" fmla="val -70212"/>
                <a:gd name="adj2" fmla="val 36070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8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클레오파트라</a:t>
              </a:r>
              <a:endParaRPr lang="ko-KR" altLang="en-US" sz="1000"/>
            </a:p>
          </p:txBody>
        </p:sp>
        <p:sp>
          <p:nvSpPr>
            <p:cNvPr id="88" name="모서리가 둥근 사각형 설명선 87"/>
            <p:cNvSpPr/>
            <p:nvPr/>
          </p:nvSpPr>
          <p:spPr>
            <a:xfrm>
              <a:off x="5063165" y="2210521"/>
              <a:ext cx="1130593" cy="612648"/>
            </a:xfrm>
            <a:prstGeom prst="wedgeRoundRectCallout">
              <a:avLst>
                <a:gd name="adj1" fmla="val 64584"/>
                <a:gd name="adj2" fmla="val 34515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5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팅커벨</a:t>
              </a:r>
              <a:endParaRPr lang="ko-KR" altLang="en-US" sz="1000"/>
            </a:p>
          </p:txBody>
        </p:sp>
        <p:sp>
          <p:nvSpPr>
            <p:cNvPr id="89" name="모서리가 둥근 사각형 설명선 88"/>
            <p:cNvSpPr/>
            <p:nvPr/>
          </p:nvSpPr>
          <p:spPr>
            <a:xfrm>
              <a:off x="8551460" y="4996236"/>
              <a:ext cx="1130593" cy="612648"/>
            </a:xfrm>
            <a:prstGeom prst="wedgeRoundRectCallout">
              <a:avLst>
                <a:gd name="adj1" fmla="val 45207"/>
                <a:gd name="adj2" fmla="val -69652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12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성냥팔이 소녀</a:t>
              </a:r>
              <a:endParaRPr lang="ko-KR" altLang="en-US" sz="1000" dirty="0"/>
            </a:p>
          </p:txBody>
        </p:sp>
        <p:sp>
          <p:nvSpPr>
            <p:cNvPr id="90" name="모서리가 둥근 사각형 설명선 89"/>
            <p:cNvSpPr/>
            <p:nvPr/>
          </p:nvSpPr>
          <p:spPr>
            <a:xfrm>
              <a:off x="11132938" y="3469682"/>
              <a:ext cx="1130593" cy="612648"/>
            </a:xfrm>
            <a:prstGeom prst="wedgeRoundRectCallout">
              <a:avLst>
                <a:gd name="adj1" fmla="val -67685"/>
                <a:gd name="adj2" fmla="val 32960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11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구미호</a:t>
              </a:r>
              <a:endParaRPr lang="ko-KR" altLang="en-US" sz="1000"/>
            </a:p>
          </p:txBody>
        </p:sp>
        <p:sp>
          <p:nvSpPr>
            <p:cNvPr id="91" name="모서리가 둥근 사각형 설명선 90"/>
            <p:cNvSpPr/>
            <p:nvPr/>
          </p:nvSpPr>
          <p:spPr>
            <a:xfrm>
              <a:off x="11207545" y="2037645"/>
              <a:ext cx="1130593" cy="612648"/>
            </a:xfrm>
            <a:prstGeom prst="wedgeRoundRectCallout">
              <a:avLst>
                <a:gd name="adj1" fmla="val -70212"/>
                <a:gd name="adj2" fmla="val 2674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10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달 토끼 </a:t>
              </a:r>
              <a:r>
                <a:rPr lang="ko-KR" altLang="en-US" sz="1000" dirty="0" err="1" smtClean="0"/>
                <a:t>묘묘</a:t>
              </a:r>
              <a:endParaRPr lang="ko-KR" altLang="en-US" sz="1000" dirty="0"/>
            </a:p>
          </p:txBody>
        </p:sp>
        <p:sp>
          <p:nvSpPr>
            <p:cNvPr id="92" name="모서리가 둥근 사각형 설명선 91"/>
            <p:cNvSpPr/>
            <p:nvPr/>
          </p:nvSpPr>
          <p:spPr>
            <a:xfrm>
              <a:off x="7927936" y="1803878"/>
              <a:ext cx="1130593" cy="612648"/>
            </a:xfrm>
            <a:prstGeom prst="wedgeRoundRectCallout">
              <a:avLst>
                <a:gd name="adj1" fmla="val -67685"/>
                <a:gd name="adj2" fmla="val 2674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6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잔다르크</a:t>
              </a:r>
              <a:endParaRPr lang="ko-KR" altLang="en-US" sz="1000"/>
            </a:p>
          </p:txBody>
        </p:sp>
        <p:sp>
          <p:nvSpPr>
            <p:cNvPr id="93" name="모서리가 둥근 사각형 설명선 92"/>
            <p:cNvSpPr/>
            <p:nvPr/>
          </p:nvSpPr>
          <p:spPr>
            <a:xfrm>
              <a:off x="8602846" y="3693758"/>
              <a:ext cx="1010517" cy="448004"/>
            </a:xfrm>
            <a:prstGeom prst="wedgeRoundRectCallout">
              <a:avLst>
                <a:gd name="adj1" fmla="val 51105"/>
                <a:gd name="adj2" fmla="val -74316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9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빨간머리 앤</a:t>
              </a:r>
              <a:endParaRPr lang="ko-KR" altLang="en-US" sz="1000"/>
            </a:p>
          </p:txBody>
        </p:sp>
        <p:sp>
          <p:nvSpPr>
            <p:cNvPr id="94" name="모서리가 둥근 사각형 설명선 93"/>
            <p:cNvSpPr/>
            <p:nvPr/>
          </p:nvSpPr>
          <p:spPr>
            <a:xfrm>
              <a:off x="5053508" y="3614085"/>
              <a:ext cx="1130593" cy="612648"/>
            </a:xfrm>
            <a:prstGeom prst="wedgeRoundRectCallout">
              <a:avLst>
                <a:gd name="adj1" fmla="val 64584"/>
                <a:gd name="adj2" fmla="val 34515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3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백조의 호수</a:t>
              </a:r>
              <a:endParaRPr lang="ko-KR" altLang="en-US" sz="1000" dirty="0"/>
            </a:p>
          </p:txBody>
        </p:sp>
        <p:sp>
          <p:nvSpPr>
            <p:cNvPr id="95" name="모서리가 둥근 사각형 설명선 94"/>
            <p:cNvSpPr/>
            <p:nvPr/>
          </p:nvSpPr>
          <p:spPr>
            <a:xfrm>
              <a:off x="8534012" y="2504335"/>
              <a:ext cx="1130593" cy="461244"/>
            </a:xfrm>
            <a:prstGeom prst="wedgeRoundRectCallout">
              <a:avLst>
                <a:gd name="adj1" fmla="val 43523"/>
                <a:gd name="adj2" fmla="val -74316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1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백설공주</a:t>
              </a:r>
              <a:endParaRPr lang="ko-KR" altLang="en-US" sz="1000" dirty="0"/>
            </a:p>
          </p:txBody>
        </p:sp>
        <p:sp>
          <p:nvSpPr>
            <p:cNvPr id="96" name="모서리가 둥근 사각형 설명선 95"/>
            <p:cNvSpPr/>
            <p:nvPr/>
          </p:nvSpPr>
          <p:spPr>
            <a:xfrm>
              <a:off x="7845564" y="3100899"/>
              <a:ext cx="1130593" cy="612648"/>
            </a:xfrm>
            <a:prstGeom prst="wedgeRoundRectCallout">
              <a:avLst>
                <a:gd name="adj1" fmla="val -70212"/>
                <a:gd name="adj2" fmla="val 2674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2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err="1" smtClean="0"/>
                <a:t>아나스타샤</a:t>
              </a:r>
              <a:endParaRPr lang="ko-KR" altLang="en-US" sz="1000" dirty="0"/>
            </a:p>
          </p:txBody>
        </p:sp>
        <p:sp>
          <p:nvSpPr>
            <p:cNvPr id="97" name="모서리가 둥근 사각형 설명선 96"/>
            <p:cNvSpPr/>
            <p:nvPr/>
          </p:nvSpPr>
          <p:spPr>
            <a:xfrm>
              <a:off x="11167848" y="4661924"/>
              <a:ext cx="1130593" cy="612648"/>
            </a:xfrm>
            <a:prstGeom prst="wedgeRoundRectCallout">
              <a:avLst>
                <a:gd name="adj1" fmla="val -70212"/>
                <a:gd name="adj2" fmla="val 2674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4</a:t>
              </a:r>
              <a:r>
                <a:rPr lang="ko-KR" altLang="en-US" sz="1000" smtClean="0"/>
                <a:t>월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err="1" smtClean="0"/>
                <a:t>카르멘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91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작물 획득 상태 별 컬렉션 표시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5368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각 </a:t>
            </a:r>
            <a:r>
              <a:rPr lang="ko-KR" altLang="en-US" sz="1000" dirty="0" err="1" smtClean="0"/>
              <a:t>스테인드</a:t>
            </a:r>
            <a:r>
              <a:rPr lang="ko-KR" altLang="en-US" sz="1000" dirty="0" smtClean="0"/>
              <a:t> 글라스 작물을 얻을 때마다 아래와 같이 컬렉션의 상태가 변경된다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err="1" smtClean="0"/>
              <a:t>메르헨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프린스와 달리 별로 각 단계를 표현하지는 않는다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3882990" y="2578921"/>
            <a:ext cx="793785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stained glass coloring pages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83" y="1041856"/>
            <a:ext cx="2624818" cy="35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9729" y="4741433"/>
            <a:ext cx="3419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</a:t>
            </a:r>
            <a:r>
              <a:rPr lang="ko-KR" altLang="en-US" sz="1000" smtClean="0"/>
              <a:t>단계 작물 획득 시 스테인드 글라스 스케치만 보여준다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pic>
        <p:nvPicPr>
          <p:cNvPr id="14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500" y1="14410" x2="75000" y2="10480"/>
                        <a14:foregroundMark x1="8750" y1="39301" x2="6875" y2="80349"/>
                        <a14:foregroundMark x1="43125" y1="62009" x2="53750" y2="72489"/>
                        <a14:foregroundMark x1="10000" y1="83406" x2="10000" y2="92140"/>
                        <a14:foregroundMark x1="92500" y1="52838" x2="85000" y2="69869"/>
                        <a14:foregroundMark x1="81875" y1="65502" x2="89375" y2="74236"/>
                        <a14:foregroundMark x1="79375" y1="67686" x2="85000" y2="72489"/>
                        <a14:foregroundMark x1="95000" y1="16157" x2="97500" y2="91266"/>
                        <a14:foregroundMark x1="95000" y1="97380" x2="10625" y2="98253"/>
                        <a14:foregroundMark x1="49375" y1="54148" x2="49375" y2="60699"/>
                        <a14:foregroundMark x1="47500" y1="49345" x2="48125" y2="51528"/>
                        <a14:foregroundMark x1="46250" y1="44978" x2="41875" y2="41485"/>
                        <a14:foregroundMark x1="48750" y1="72926" x2="56250" y2="78603"/>
                        <a14:backgroundMark x1="31250" y1="47162" x2="30625" y2="84716"/>
                        <a14:backgroundMark x1="43750" y1="38865" x2="56250" y2="56769"/>
                        <a14:backgroundMark x1="68750" y1="65066" x2="67500" y2="88646"/>
                        <a14:backgroundMark x1="61250" y1="20524" x2="74375" y2="29258"/>
                        <a14:backgroundMark x1="77500" y1="20087" x2="83750" y2="31878"/>
                        <a14:backgroundMark x1="65625" y1="16594" x2="59375" y2="23144"/>
                        <a14:backgroundMark x1="55625" y1="24891" x2="61250" y2="29694"/>
                        <a14:backgroundMark x1="88125" y1="32751" x2="73125" y2="68122"/>
                        <a14:backgroundMark x1="41875" y1="34498" x2="41875" y2="37118"/>
                        <a14:backgroundMark x1="38750" y1="35808" x2="40000" y2="37118"/>
                        <a14:backgroundMark x1="21875" y1="43668" x2="18750" y2="54585"/>
                        <a14:backgroundMark x1="21250" y1="84279" x2="29375" y2="95197"/>
                        <a14:backgroundMark x1="75000" y1="74236" x2="87500" y2="92576"/>
                        <a14:backgroundMark x1="90625" y1="34061" x2="91250" y2="36245"/>
                        <a14:backgroundMark x1="93750" y1="37991" x2="90625" y2="35808"/>
                        <a14:backgroundMark x1="80000" y1="16594" x2="75625" y2="16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40" y="1041856"/>
            <a:ext cx="2717740" cy="35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844" y="1041856"/>
            <a:ext cx="2717740" cy="355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오른쪽 화살표 18"/>
          <p:cNvSpPr/>
          <p:nvPr/>
        </p:nvSpPr>
        <p:spPr>
          <a:xfrm>
            <a:off x="7797669" y="2578921"/>
            <a:ext cx="793785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46314" y="4741433"/>
            <a:ext cx="3134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smtClean="0"/>
              <a:t>단계 작물 획득 시 배경만 색칠된 작물을 보여준다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8484889" y="4741433"/>
            <a:ext cx="3134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</a:t>
            </a:r>
            <a:r>
              <a:rPr lang="ko-KR" altLang="en-US" sz="1000" smtClean="0"/>
              <a:t>단계 작물 획득 시 모두가 색칠된 작물을 보여준다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109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422</Words>
  <Application>Microsoft Office PowerPoint</Application>
  <PresentationFormat>와이드스크린</PresentationFormat>
  <Paragraphs>66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홈가든 시즌 6 스테인드글라스 작물 컬렉션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시즌 5 컬렉션</dc:title>
  <dc:creator>안명선</dc:creator>
  <cp:lastModifiedBy>안명선</cp:lastModifiedBy>
  <cp:revision>141</cp:revision>
  <dcterms:created xsi:type="dcterms:W3CDTF">2017-02-06T07:25:32Z</dcterms:created>
  <dcterms:modified xsi:type="dcterms:W3CDTF">2018-05-03T11:48:34Z</dcterms:modified>
</cp:coreProperties>
</file>